
<file path=[Content_Types].xml><?xml version="1.0" encoding="utf-8"?>
<Types xmlns="http://schemas.openxmlformats.org/package/2006/content-types">
  <Override PartName="/ppt/slides/slide5.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75" d="100"/>
          <a:sy n="75" d="100"/>
        </p:scale>
        <p:origin x="-366" y="-9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8A44D4C8-9DC8-4586-8344-CC7B0C88FCB4}" type="datetimeFigureOut">
              <a:rPr lang="en-US"/>
              <a:pPr>
                <a:defRPr/>
              </a:pPr>
              <a:t>5/4/2011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B3378B16-B339-467A-96C2-5C2AB0D7D58D}"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1432A260-691A-491B-ABC7-8DC46703F55E}" type="datetimeFigureOut">
              <a:rPr lang="en-US"/>
              <a:pPr>
                <a:defRPr/>
              </a:pPr>
              <a:t>5/4/2011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D8F2CE0D-E858-4E63-91BC-4DF3B8DC9688}"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3FE7C73C-A2AC-45CD-AF16-7A8707399354}" type="datetimeFigureOut">
              <a:rPr lang="en-US"/>
              <a:pPr>
                <a:defRPr/>
              </a:pPr>
              <a:t>5/4/2011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355F0DF6-A58D-441F-882B-1C375AC3783C}"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547E5D96-1FAE-4AE8-B285-AC8E1153BC32}" type="datetimeFigureOut">
              <a:rPr lang="en-US"/>
              <a:pPr>
                <a:defRPr/>
              </a:pPr>
              <a:t>5/4/2011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C33D492C-03E2-4F25-ABEB-D70BD3FB09AD}"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0E5A0F7B-A51F-4705-B4DD-B8601F9C1532}" type="datetimeFigureOut">
              <a:rPr lang="en-US"/>
              <a:pPr>
                <a:defRPr/>
              </a:pPr>
              <a:t>5/4/2011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F8E632AA-7C0B-407E-B5E3-891D418A13FB}"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16233369-877A-4E89-A1B2-22BDD08C4441}" type="datetimeFigureOut">
              <a:rPr lang="en-US"/>
              <a:pPr>
                <a:defRPr/>
              </a:pPr>
              <a:t>5/4/2011</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FAB77D91-54FF-4669-B6F0-F4CADBCE5116}"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643C51B1-2E89-4B7F-A05D-DB54DDCF21F5}" type="datetimeFigureOut">
              <a:rPr lang="en-US"/>
              <a:pPr>
                <a:defRPr/>
              </a:pPr>
              <a:t>5/4/2011</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B9462CFA-53E8-4D3D-A413-A4486893EF51}"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18273BDD-AB31-45DF-B166-907FF8EC8122}" type="datetimeFigureOut">
              <a:rPr lang="en-US"/>
              <a:pPr>
                <a:defRPr/>
              </a:pPr>
              <a:t>5/4/2011</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234BDF27-7404-41CB-BF94-1EF60FF6CC26}"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DE74D033-06A9-46BF-A8AF-17F8AFBD3EBC}" type="datetimeFigureOut">
              <a:rPr lang="en-US"/>
              <a:pPr>
                <a:defRPr/>
              </a:pPr>
              <a:t>5/4/2011</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2040A7C2-A94C-4711-8CE6-67B50E187D27}"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5DC2173F-E519-4668-B549-280530CC5319}" type="datetimeFigureOut">
              <a:rPr lang="en-US"/>
              <a:pPr>
                <a:defRPr/>
              </a:pPr>
              <a:t>5/4/2011</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D0C80964-3AEA-406C-9787-0D2325D1F4B3}"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E8487A80-98AC-4D30-8936-0BC4A97E984D}" type="datetimeFigureOut">
              <a:rPr lang="en-US"/>
              <a:pPr>
                <a:defRPr/>
              </a:pPr>
              <a:t>5/4/2011</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1CDDE65C-D76A-4FEB-A994-B4542A408494}"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smtClean="0">
                <a:solidFill>
                  <a:schemeClr val="tx1">
                    <a:tint val="75000"/>
                  </a:schemeClr>
                </a:solidFill>
                <a:latin typeface="+mn-lt"/>
              </a:defRPr>
            </a:lvl1pPr>
          </a:lstStyle>
          <a:p>
            <a:pPr>
              <a:defRPr/>
            </a:pPr>
            <a:fld id="{3487F223-4446-4E30-A1FB-008FC2D59C7B}" type="datetimeFigureOut">
              <a:rPr lang="en-US"/>
              <a:pPr>
                <a:defRPr/>
              </a:pPr>
              <a:t>5/4/2011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tint val="75000"/>
                  </a:schemeClr>
                </a:solidFill>
                <a:latin typeface="+mn-lt"/>
              </a:defRPr>
            </a:lvl1pPr>
          </a:lstStyle>
          <a:p>
            <a:pPr>
              <a:defRPr/>
            </a:pPr>
            <a:fld id="{41CA1A25-D18E-4337-BEF6-FD2A27A4058B}"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Calibri" pitchFamily="34" charset="0"/>
        </a:defRPr>
      </a:lvl2pPr>
      <a:lvl3pPr algn="ctr" rtl="0" fontAlgn="base">
        <a:spcBef>
          <a:spcPct val="0"/>
        </a:spcBef>
        <a:spcAft>
          <a:spcPct val="0"/>
        </a:spcAft>
        <a:defRPr sz="4400">
          <a:solidFill>
            <a:schemeClr val="tx1"/>
          </a:solidFill>
          <a:latin typeface="Calibri" pitchFamily="34" charset="0"/>
        </a:defRPr>
      </a:lvl3pPr>
      <a:lvl4pPr algn="ctr" rtl="0" fontAlgn="base">
        <a:spcBef>
          <a:spcPct val="0"/>
        </a:spcBef>
        <a:spcAft>
          <a:spcPct val="0"/>
        </a:spcAft>
        <a:defRPr sz="4400">
          <a:solidFill>
            <a:schemeClr val="tx1"/>
          </a:solidFill>
          <a:latin typeface="Calibri" pitchFamily="34" charset="0"/>
        </a:defRPr>
      </a:lvl4pPr>
      <a:lvl5pPr algn="ctr" rtl="0" fontAlgn="base">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hyperlink" Target="http://www.skype.com/" TargetMode="Externa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http://www.language-exchanges.org/" TargetMode="External"/><Relationship Id="rId2" Type="http://schemas.openxmlformats.org/officeDocument/2006/relationships/hyperlink" Target="http://education.skype.com/" TargetMode="External"/><Relationship Id="rId1" Type="http://schemas.openxmlformats.org/officeDocument/2006/relationships/slideLayout" Target="../slideLayouts/slideLayout2.xml"/><Relationship Id="rId4" Type="http://schemas.openxmlformats.org/officeDocument/2006/relationships/hyperlink" Target="http://vcoutonalim.org/2010/11/12/new-skype-sponsored-skype-in-the-classroom-directory" TargetMode="Externa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533401"/>
            <a:ext cx="7772400" cy="1447799"/>
          </a:xfrm>
          <a:noFill/>
          <a:ln/>
          <a:effectLst>
            <a:glow rad="63500">
              <a:schemeClr val="accent1">
                <a:satMod val="175000"/>
                <a:alpha val="40000"/>
              </a:schemeClr>
            </a:glow>
          </a:effectLst>
        </p:spPr>
        <p:txBody>
          <a:bodyPr rtlCol="0">
            <a:normAutofit/>
          </a:bodyPr>
          <a:lstStyle/>
          <a:p>
            <a:pPr fontAlgn="auto">
              <a:spcAft>
                <a:spcPts val="0"/>
              </a:spcAft>
              <a:defRPr/>
            </a:pPr>
            <a:r>
              <a:rPr lang="en-US" b="1" dirty="0" smtClean="0">
                <a:solidFill>
                  <a:schemeClr val="accent5">
                    <a:lumMod val="75000"/>
                  </a:schemeClr>
                </a:solidFill>
                <a:latin typeface="Arno Pro Smbd" pitchFamily="18" charset="0"/>
              </a:rPr>
              <a:t>SKYPE</a:t>
            </a:r>
            <a:endParaRPr lang="en-US" b="1" dirty="0">
              <a:solidFill>
                <a:schemeClr val="accent5">
                  <a:lumMod val="75000"/>
                </a:schemeClr>
              </a:solidFill>
              <a:latin typeface="Arno Pro Smbd" pitchFamily="18" charset="0"/>
            </a:endParaRPr>
          </a:p>
        </p:txBody>
      </p:sp>
      <p:sp>
        <p:nvSpPr>
          <p:cNvPr id="3" name="Subtitle 2"/>
          <p:cNvSpPr>
            <a:spLocks noGrp="1"/>
          </p:cNvSpPr>
          <p:nvPr>
            <p:ph type="subTitle" idx="1"/>
          </p:nvPr>
        </p:nvSpPr>
        <p:spPr>
          <a:xfrm>
            <a:off x="457200" y="1752600"/>
            <a:ext cx="8001000" cy="4267200"/>
          </a:xfrm>
        </p:spPr>
        <p:style>
          <a:lnRef idx="2">
            <a:schemeClr val="accent5"/>
          </a:lnRef>
          <a:fillRef idx="1">
            <a:schemeClr val="lt1"/>
          </a:fillRef>
          <a:effectRef idx="0">
            <a:schemeClr val="accent5"/>
          </a:effectRef>
          <a:fontRef idx="minor">
            <a:schemeClr val="dk1"/>
          </a:fontRef>
        </p:style>
        <p:txBody>
          <a:bodyPr rtlCol="0">
            <a:normAutofit/>
          </a:bodyPr>
          <a:lstStyle/>
          <a:p>
            <a:pPr algn="l" fontAlgn="auto">
              <a:spcAft>
                <a:spcPts val="0"/>
              </a:spcAft>
              <a:buFont typeface="Arial" pitchFamily="34" charset="0"/>
              <a:buNone/>
              <a:defRPr/>
            </a:pPr>
            <a:r>
              <a:rPr lang="en-US" sz="2800" dirty="0" smtClean="0">
                <a:solidFill>
                  <a:schemeClr val="accent1">
                    <a:lumMod val="75000"/>
                  </a:schemeClr>
                </a:solidFill>
                <a:latin typeface="Arno Pro" pitchFamily="18" charset="0"/>
              </a:rPr>
              <a:t>There are many uses for the Skype platform in the educational classroom.  You need:</a:t>
            </a:r>
          </a:p>
          <a:p>
            <a:pPr marL="514350" indent="-514350" algn="l" fontAlgn="auto">
              <a:spcAft>
                <a:spcPts val="0"/>
              </a:spcAft>
              <a:buFont typeface="Arial" pitchFamily="34" charset="0"/>
              <a:buAutoNum type="arabicPeriod"/>
              <a:defRPr/>
            </a:pPr>
            <a:r>
              <a:rPr lang="en-US" sz="2800" dirty="0" smtClean="0">
                <a:solidFill>
                  <a:schemeClr val="accent1">
                    <a:lumMod val="75000"/>
                  </a:schemeClr>
                </a:solidFill>
                <a:latin typeface="Arno Pro" pitchFamily="18" charset="0"/>
              </a:rPr>
              <a:t>Skype  downloaded onto the computer you will use (</a:t>
            </a:r>
            <a:r>
              <a:rPr lang="en-US" sz="2800" dirty="0" smtClean="0">
                <a:solidFill>
                  <a:schemeClr val="accent1">
                    <a:lumMod val="75000"/>
                  </a:schemeClr>
                </a:solidFill>
                <a:latin typeface="Arno Pro" pitchFamily="18" charset="0"/>
                <a:hlinkClick r:id="rId2"/>
              </a:rPr>
              <a:t>www.skype.com</a:t>
            </a:r>
            <a:r>
              <a:rPr lang="en-US" sz="2800" dirty="0" smtClean="0">
                <a:solidFill>
                  <a:schemeClr val="accent1">
                    <a:lumMod val="75000"/>
                  </a:schemeClr>
                </a:solidFill>
                <a:latin typeface="Arno Pro" pitchFamily="18" charset="0"/>
              </a:rPr>
              <a:t>)</a:t>
            </a:r>
          </a:p>
          <a:p>
            <a:pPr marL="514350" indent="-514350" algn="l" fontAlgn="auto">
              <a:spcAft>
                <a:spcPts val="0"/>
              </a:spcAft>
              <a:buFont typeface="Arial" pitchFamily="34" charset="0"/>
              <a:buAutoNum type="arabicPeriod"/>
              <a:defRPr/>
            </a:pPr>
            <a:r>
              <a:rPr lang="en-US" sz="2800" dirty="0" smtClean="0">
                <a:solidFill>
                  <a:schemeClr val="accent1">
                    <a:lumMod val="75000"/>
                  </a:schemeClr>
                </a:solidFill>
                <a:latin typeface="Arno Pro" pitchFamily="18" charset="0"/>
              </a:rPr>
              <a:t>A webcam</a:t>
            </a:r>
          </a:p>
          <a:p>
            <a:pPr marL="514350" indent="-514350" algn="l" fontAlgn="auto">
              <a:spcAft>
                <a:spcPts val="0"/>
              </a:spcAft>
              <a:buFont typeface="Arial" pitchFamily="34" charset="0"/>
              <a:buAutoNum type="arabicPeriod"/>
              <a:defRPr/>
            </a:pPr>
            <a:r>
              <a:rPr lang="en-US" sz="2800" dirty="0" smtClean="0">
                <a:solidFill>
                  <a:schemeClr val="accent1">
                    <a:lumMod val="75000"/>
                  </a:schemeClr>
                </a:solidFill>
                <a:latin typeface="Arno Pro" pitchFamily="18" charset="0"/>
              </a:rPr>
              <a:t>A microphone</a:t>
            </a:r>
          </a:p>
          <a:p>
            <a:pPr marL="514350" indent="-514350" algn="l" fontAlgn="auto">
              <a:spcAft>
                <a:spcPts val="0"/>
              </a:spcAft>
              <a:buFont typeface="Arial" pitchFamily="34" charset="0"/>
              <a:buNone/>
              <a:defRPr/>
            </a:pPr>
            <a:r>
              <a:rPr lang="en-US" sz="2800" dirty="0" smtClean="0">
                <a:solidFill>
                  <a:schemeClr val="accent1">
                    <a:lumMod val="75000"/>
                  </a:schemeClr>
                </a:solidFill>
                <a:latin typeface="Arno Pro" pitchFamily="18" charset="0"/>
              </a:rPr>
              <a:t>The former ITV room is slated to be set up for </a:t>
            </a:r>
            <a:r>
              <a:rPr lang="en-US" sz="2800" dirty="0" err="1" smtClean="0">
                <a:solidFill>
                  <a:schemeClr val="accent1">
                    <a:lumMod val="75000"/>
                  </a:schemeClr>
                </a:solidFill>
                <a:latin typeface="Arno Pro" pitchFamily="18" charset="0"/>
              </a:rPr>
              <a:t>skyping</a:t>
            </a:r>
            <a:r>
              <a:rPr lang="en-US" sz="2800" dirty="0" smtClean="0">
                <a:solidFill>
                  <a:schemeClr val="accent1">
                    <a:lumMod val="75000"/>
                  </a:schemeClr>
                </a:solidFill>
                <a:latin typeface="Arno Pro" pitchFamily="18" charset="0"/>
              </a:rPr>
              <a:t>  for the upcoming school year.</a:t>
            </a:r>
          </a:p>
          <a:p>
            <a:pPr marL="514350" indent="-514350" algn="l" fontAlgn="auto">
              <a:spcAft>
                <a:spcPts val="0"/>
              </a:spcAft>
              <a:buFont typeface="Arial" pitchFamily="34" charset="0"/>
              <a:buNone/>
              <a:defRPr/>
            </a:pPr>
            <a:endParaRPr lang="en-US" sz="2800" dirty="0" smtClean="0">
              <a:solidFill>
                <a:schemeClr val="accent1">
                  <a:lumMod val="75000"/>
                </a:schemeClr>
              </a:solidFill>
              <a:latin typeface="Arno Pro" pitchFamily="18"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6037"/>
          </a:xfrm>
        </p:spPr>
        <p:txBody>
          <a:bodyPr rtlCol="0">
            <a:normAutofit fontScale="90000"/>
          </a:bodyPr>
          <a:lstStyle/>
          <a:p>
            <a:pPr fontAlgn="auto">
              <a:spcAft>
                <a:spcPts val="0"/>
              </a:spcAft>
              <a:defRPr/>
            </a:pPr>
            <a:endParaRPr lang="en-US" dirty="0"/>
          </a:p>
        </p:txBody>
      </p:sp>
      <p:sp>
        <p:nvSpPr>
          <p:cNvPr id="3" name="Content Placeholder 2"/>
          <p:cNvSpPr>
            <a:spLocks noGrp="1"/>
          </p:cNvSpPr>
          <p:nvPr>
            <p:ph idx="1"/>
          </p:nvPr>
        </p:nvSpPr>
        <p:spPr>
          <a:xfrm>
            <a:off x="457200" y="381000"/>
            <a:ext cx="8229600" cy="5745163"/>
          </a:xfrm>
        </p:spPr>
        <p:txBody>
          <a:bodyPr rtlCol="0">
            <a:normAutofit/>
          </a:bodyPr>
          <a:lstStyle/>
          <a:p>
            <a:pPr algn="ctr" fontAlgn="auto">
              <a:spcAft>
                <a:spcPts val="0"/>
              </a:spcAft>
              <a:buFont typeface="Arial" pitchFamily="34" charset="0"/>
              <a:buNone/>
              <a:defRPr/>
            </a:pPr>
            <a:r>
              <a:rPr lang="en-US" sz="2800" dirty="0" smtClean="0">
                <a:solidFill>
                  <a:schemeClr val="accent1">
                    <a:lumMod val="75000"/>
                  </a:schemeClr>
                </a:solidFill>
                <a:latin typeface="Arno Pro" pitchFamily="18" charset="0"/>
              </a:rPr>
              <a:t>Skype offers an immediate way to help students discover new cultures, languages and ideas, all without leaving the classroom.  It is extremely easy to connect with another classroom across town, or across the globe.</a:t>
            </a:r>
          </a:p>
          <a:p>
            <a:pPr algn="ctr" fontAlgn="auto">
              <a:spcAft>
                <a:spcPts val="0"/>
              </a:spcAft>
              <a:buFont typeface="Arial" pitchFamily="34" charset="0"/>
              <a:buNone/>
              <a:defRPr/>
            </a:pPr>
            <a:endParaRPr lang="en-US" sz="2800" dirty="0" smtClean="0">
              <a:solidFill>
                <a:schemeClr val="accent1">
                  <a:lumMod val="75000"/>
                </a:schemeClr>
              </a:solidFill>
              <a:latin typeface="Arno Pro" pitchFamily="18" charset="0"/>
            </a:endParaRPr>
          </a:p>
          <a:p>
            <a:pPr algn="ctr" fontAlgn="auto">
              <a:spcAft>
                <a:spcPts val="0"/>
              </a:spcAft>
              <a:buFont typeface="Arial" pitchFamily="34" charset="0"/>
              <a:buNone/>
              <a:defRPr/>
            </a:pPr>
            <a:r>
              <a:rPr lang="en-US" sz="2800" dirty="0" smtClean="0">
                <a:solidFill>
                  <a:schemeClr val="accent1">
                    <a:lumMod val="75000"/>
                  </a:schemeClr>
                </a:solidFill>
                <a:latin typeface="Arno Pro" pitchFamily="18" charset="0"/>
              </a:rPr>
              <a:t>There are many websites you can use to connect with other classrooms:</a:t>
            </a:r>
          </a:p>
          <a:p>
            <a:pPr algn="ctr" fontAlgn="auto">
              <a:spcAft>
                <a:spcPts val="0"/>
              </a:spcAft>
              <a:buFont typeface="Arial" pitchFamily="34" charset="0"/>
              <a:buNone/>
              <a:defRPr/>
            </a:pPr>
            <a:r>
              <a:rPr lang="en-US" sz="2800" dirty="0" smtClean="0">
                <a:solidFill>
                  <a:schemeClr val="accent1">
                    <a:lumMod val="75000"/>
                  </a:schemeClr>
                </a:solidFill>
                <a:latin typeface="Arno Pro" pitchFamily="18" charset="0"/>
                <a:hlinkClick r:id="rId2"/>
              </a:rPr>
              <a:t>http://education.skype.com</a:t>
            </a:r>
            <a:endParaRPr lang="en-US" sz="2800" dirty="0" smtClean="0">
              <a:solidFill>
                <a:schemeClr val="accent1">
                  <a:lumMod val="75000"/>
                </a:schemeClr>
              </a:solidFill>
              <a:latin typeface="Arno Pro" pitchFamily="18" charset="0"/>
            </a:endParaRPr>
          </a:p>
          <a:p>
            <a:pPr algn="ctr" fontAlgn="auto">
              <a:spcAft>
                <a:spcPts val="0"/>
              </a:spcAft>
              <a:buFont typeface="Arial" pitchFamily="34" charset="0"/>
              <a:buNone/>
              <a:defRPr/>
            </a:pPr>
            <a:r>
              <a:rPr lang="en-US" sz="2800" dirty="0" smtClean="0">
                <a:solidFill>
                  <a:schemeClr val="accent1">
                    <a:lumMod val="75000"/>
                  </a:schemeClr>
                </a:solidFill>
                <a:latin typeface="Arno Pro" pitchFamily="18" charset="0"/>
                <a:hlinkClick r:id="rId3"/>
              </a:rPr>
              <a:t>http://www.language-exchanges.org</a:t>
            </a:r>
            <a:endParaRPr lang="en-US" sz="2800" dirty="0" smtClean="0">
              <a:solidFill>
                <a:schemeClr val="accent1">
                  <a:lumMod val="75000"/>
                </a:schemeClr>
              </a:solidFill>
              <a:latin typeface="Arno Pro" pitchFamily="18" charset="0"/>
            </a:endParaRPr>
          </a:p>
          <a:p>
            <a:pPr algn="ctr" fontAlgn="auto">
              <a:spcAft>
                <a:spcPts val="0"/>
              </a:spcAft>
              <a:buFont typeface="Arial" pitchFamily="34" charset="0"/>
              <a:buNone/>
              <a:defRPr/>
            </a:pPr>
            <a:r>
              <a:rPr lang="en-US" sz="2800" dirty="0" smtClean="0">
                <a:solidFill>
                  <a:schemeClr val="accent1">
                    <a:lumMod val="75000"/>
                  </a:schemeClr>
                </a:solidFill>
                <a:latin typeface="Arno Pro" pitchFamily="18" charset="0"/>
                <a:hlinkClick r:id="rId4"/>
              </a:rPr>
              <a:t>http://vcoutonalim.org/2010/11/12/new-skype-sponsored-skype-in-the-classroom-directory</a:t>
            </a:r>
            <a:endParaRPr lang="en-US" sz="2800" dirty="0" smtClean="0">
              <a:solidFill>
                <a:schemeClr val="accent1">
                  <a:lumMod val="75000"/>
                </a:schemeClr>
              </a:solidFill>
              <a:latin typeface="Arno Pro" pitchFamily="18" charset="0"/>
            </a:endParaRPr>
          </a:p>
          <a:p>
            <a:pPr algn="ctr" fontAlgn="auto">
              <a:spcAft>
                <a:spcPts val="0"/>
              </a:spcAft>
              <a:buFont typeface="Arial" pitchFamily="34" charset="0"/>
              <a:buNone/>
              <a:defRPr/>
            </a:pPr>
            <a:r>
              <a:rPr lang="en-US" sz="2800" dirty="0" smtClean="0">
                <a:solidFill>
                  <a:schemeClr val="accent1">
                    <a:lumMod val="75000"/>
                  </a:schemeClr>
                </a:solidFill>
                <a:latin typeface="Arno Pro" pitchFamily="18" charset="0"/>
              </a:rPr>
              <a:t>Among many others.</a:t>
            </a:r>
          </a:p>
          <a:p>
            <a:pPr fontAlgn="auto">
              <a:spcAft>
                <a:spcPts val="0"/>
              </a:spcAft>
              <a:buFont typeface="Arial" pitchFamily="34" charset="0"/>
              <a:buNone/>
              <a:defRPr/>
            </a:pPr>
            <a:endParaRPr lang="en-US" sz="2800" dirty="0">
              <a:solidFill>
                <a:schemeClr val="accent1">
                  <a:lumMod val="75000"/>
                </a:schemeClr>
              </a:solidFill>
              <a:latin typeface="Arno Pro" pitchFamily="18" charset="0"/>
            </a:endParaRPr>
          </a:p>
          <a:p>
            <a:pPr fontAlgn="auto">
              <a:spcAft>
                <a:spcPts val="0"/>
              </a:spcAft>
              <a:buFont typeface="Arial" pitchFamily="34" charset="0"/>
              <a:buNone/>
              <a:defRPr/>
            </a:pPr>
            <a:endParaRPr lang="en-US" sz="2800" dirty="0" smtClean="0">
              <a:solidFill>
                <a:schemeClr val="accent1">
                  <a:lumMod val="75000"/>
                </a:schemeClr>
              </a:solidFill>
              <a:latin typeface="Arno Pro" pitchFamily="18" charset="0"/>
            </a:endParaRPr>
          </a:p>
          <a:p>
            <a:pPr fontAlgn="auto">
              <a:spcAft>
                <a:spcPts val="0"/>
              </a:spcAft>
              <a:buFont typeface="Arial" pitchFamily="34" charset="0"/>
              <a:buNone/>
              <a:defRPr/>
            </a:pPr>
            <a:endParaRPr lang="en-US" sz="2800" dirty="0">
              <a:solidFill>
                <a:schemeClr val="accent1">
                  <a:lumMod val="75000"/>
                </a:schemeClr>
              </a:solidFill>
              <a:latin typeface="Arno Pro" pitchFamily="18"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6037"/>
          </a:xfrm>
        </p:spPr>
        <p:txBody>
          <a:bodyPr rtlCol="0">
            <a:normAutofit fontScale="90000"/>
          </a:bodyPr>
          <a:lstStyle/>
          <a:p>
            <a:pPr fontAlgn="auto">
              <a:spcAft>
                <a:spcPts val="0"/>
              </a:spcAft>
              <a:defRPr/>
            </a:pPr>
            <a:endParaRPr lang="en-US" dirty="0"/>
          </a:p>
        </p:txBody>
      </p:sp>
      <p:sp>
        <p:nvSpPr>
          <p:cNvPr id="3" name="Content Placeholder 2"/>
          <p:cNvSpPr>
            <a:spLocks noGrp="1"/>
          </p:cNvSpPr>
          <p:nvPr>
            <p:ph idx="1"/>
          </p:nvPr>
        </p:nvSpPr>
        <p:spPr>
          <a:xfrm>
            <a:off x="457200" y="304800"/>
            <a:ext cx="8229600" cy="5821363"/>
          </a:xfrm>
        </p:spPr>
        <p:txBody>
          <a:bodyPr rtlCol="0">
            <a:normAutofit/>
          </a:bodyPr>
          <a:lstStyle/>
          <a:p>
            <a:pPr fontAlgn="auto">
              <a:spcAft>
                <a:spcPts val="0"/>
              </a:spcAft>
              <a:buFont typeface="Arial" pitchFamily="34" charset="0"/>
              <a:buNone/>
              <a:defRPr/>
            </a:pPr>
            <a:endParaRPr lang="en-US" sz="2800" dirty="0" smtClean="0">
              <a:solidFill>
                <a:schemeClr val="accent1">
                  <a:lumMod val="75000"/>
                </a:schemeClr>
              </a:solidFill>
              <a:latin typeface="Arno Pro" pitchFamily="18" charset="0"/>
            </a:endParaRPr>
          </a:p>
          <a:p>
            <a:pPr fontAlgn="auto">
              <a:spcAft>
                <a:spcPts val="0"/>
              </a:spcAft>
              <a:buFont typeface="Arial" pitchFamily="34" charset="0"/>
              <a:buNone/>
              <a:defRPr/>
            </a:pPr>
            <a:r>
              <a:rPr lang="en-US" sz="2800" dirty="0" smtClean="0">
                <a:solidFill>
                  <a:schemeClr val="accent1">
                    <a:lumMod val="75000"/>
                  </a:schemeClr>
                </a:solidFill>
                <a:latin typeface="Arno Pro" pitchFamily="18" charset="0"/>
              </a:rPr>
              <a:t>Kids can Skype one on one:</a:t>
            </a:r>
          </a:p>
        </p:txBody>
      </p:sp>
      <p:pic>
        <p:nvPicPr>
          <p:cNvPr id="15363" name="Picture 3" descr="skype-4-0-beta1.jpg"/>
          <p:cNvPicPr>
            <a:picLocks noChangeAspect="1"/>
          </p:cNvPicPr>
          <p:nvPr/>
        </p:nvPicPr>
        <p:blipFill>
          <a:blip r:embed="rId2"/>
          <a:srcRect/>
          <a:stretch>
            <a:fillRect/>
          </a:stretch>
        </p:blipFill>
        <p:spPr bwMode="auto">
          <a:xfrm>
            <a:off x="1752600" y="1981200"/>
            <a:ext cx="5334000" cy="3276600"/>
          </a:xfrm>
          <a:prstGeom prst="rect">
            <a:avLst/>
          </a:prstGeom>
          <a:noFill/>
          <a:ln w="9525">
            <a:noFill/>
            <a:miter lim="800000"/>
            <a:headEnd/>
            <a:tailEnd/>
          </a:ln>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06362"/>
          </a:xfrm>
        </p:spPr>
        <p:txBody>
          <a:bodyPr rtlCol="0">
            <a:normAutofit fontScale="90000"/>
          </a:bodyPr>
          <a:lstStyle/>
          <a:p>
            <a:pPr fontAlgn="auto">
              <a:spcAft>
                <a:spcPts val="0"/>
              </a:spcAft>
              <a:defRPr/>
            </a:pPr>
            <a:endParaRPr lang="en-US" dirty="0"/>
          </a:p>
        </p:txBody>
      </p:sp>
      <p:sp>
        <p:nvSpPr>
          <p:cNvPr id="3" name="Content Placeholder 2"/>
          <p:cNvSpPr>
            <a:spLocks noGrp="1"/>
          </p:cNvSpPr>
          <p:nvPr>
            <p:ph idx="1"/>
          </p:nvPr>
        </p:nvSpPr>
        <p:spPr>
          <a:xfrm>
            <a:off x="457200" y="457200"/>
            <a:ext cx="8229600" cy="5668963"/>
          </a:xfrm>
        </p:spPr>
        <p:txBody>
          <a:bodyPr rtlCol="0">
            <a:normAutofit/>
          </a:bodyPr>
          <a:lstStyle/>
          <a:p>
            <a:pPr fontAlgn="auto">
              <a:spcAft>
                <a:spcPts val="0"/>
              </a:spcAft>
              <a:buFont typeface="Arial" pitchFamily="34" charset="0"/>
              <a:buNone/>
              <a:defRPr/>
            </a:pPr>
            <a:endParaRPr lang="en-US" sz="2800" dirty="0" smtClean="0">
              <a:solidFill>
                <a:schemeClr val="accent1">
                  <a:lumMod val="75000"/>
                </a:schemeClr>
              </a:solidFill>
              <a:latin typeface="Arno Pro" pitchFamily="18" charset="0"/>
            </a:endParaRPr>
          </a:p>
          <a:p>
            <a:pPr fontAlgn="auto">
              <a:spcAft>
                <a:spcPts val="0"/>
              </a:spcAft>
              <a:buFont typeface="Arial" pitchFamily="34" charset="0"/>
              <a:buNone/>
              <a:defRPr/>
            </a:pPr>
            <a:r>
              <a:rPr lang="en-US" sz="2800" dirty="0" smtClean="0">
                <a:solidFill>
                  <a:schemeClr val="accent1">
                    <a:lumMod val="75000"/>
                  </a:schemeClr>
                </a:solidFill>
                <a:latin typeface="Arno Pro" pitchFamily="18" charset="0"/>
              </a:rPr>
              <a:t>Or they can Skype classroom to classroom:</a:t>
            </a:r>
          </a:p>
          <a:p>
            <a:pPr fontAlgn="auto">
              <a:spcAft>
                <a:spcPts val="0"/>
              </a:spcAft>
              <a:buFont typeface="Arial" pitchFamily="34" charset="0"/>
              <a:buNone/>
              <a:defRPr/>
            </a:pPr>
            <a:endParaRPr lang="en-US" sz="2800" dirty="0" smtClean="0">
              <a:solidFill>
                <a:schemeClr val="accent1">
                  <a:lumMod val="75000"/>
                </a:schemeClr>
              </a:solidFill>
              <a:latin typeface="Arno Pro" pitchFamily="18" charset="0"/>
            </a:endParaRPr>
          </a:p>
          <a:p>
            <a:pPr fontAlgn="auto">
              <a:spcAft>
                <a:spcPts val="0"/>
              </a:spcAft>
              <a:buFont typeface="Arial" pitchFamily="34" charset="0"/>
              <a:buNone/>
              <a:defRPr/>
            </a:pPr>
            <a:endParaRPr lang="en-US" sz="2800" dirty="0">
              <a:solidFill>
                <a:schemeClr val="accent1">
                  <a:lumMod val="75000"/>
                </a:schemeClr>
              </a:solidFill>
              <a:latin typeface="Arno Pro" pitchFamily="18" charset="0"/>
            </a:endParaRPr>
          </a:p>
        </p:txBody>
      </p:sp>
      <p:pic>
        <p:nvPicPr>
          <p:cNvPr id="16387" name="Picture 3" descr="skype.bmp"/>
          <p:cNvPicPr>
            <a:picLocks noChangeAspect="1"/>
          </p:cNvPicPr>
          <p:nvPr/>
        </p:nvPicPr>
        <p:blipFill>
          <a:blip r:embed="rId2"/>
          <a:srcRect/>
          <a:stretch>
            <a:fillRect/>
          </a:stretch>
        </p:blipFill>
        <p:spPr bwMode="auto">
          <a:xfrm>
            <a:off x="2209800" y="2133600"/>
            <a:ext cx="4419600" cy="2895600"/>
          </a:xfrm>
          <a:prstGeom prst="rect">
            <a:avLst/>
          </a:prstGeom>
          <a:noFill/>
          <a:ln w="9525">
            <a:noFill/>
            <a:miter lim="800000"/>
            <a:headEnd/>
            <a:tailEnd/>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6037"/>
          </a:xfrm>
        </p:spPr>
        <p:txBody>
          <a:bodyPr rtlCol="0">
            <a:normAutofit fontScale="90000"/>
          </a:bodyPr>
          <a:lstStyle/>
          <a:p>
            <a:pPr fontAlgn="auto">
              <a:spcAft>
                <a:spcPts val="0"/>
              </a:spcAft>
              <a:defRPr/>
            </a:pPr>
            <a:endParaRPr lang="en-US" dirty="0"/>
          </a:p>
        </p:txBody>
      </p:sp>
      <p:sp>
        <p:nvSpPr>
          <p:cNvPr id="3" name="Content Placeholder 2"/>
          <p:cNvSpPr>
            <a:spLocks noGrp="1"/>
          </p:cNvSpPr>
          <p:nvPr>
            <p:ph idx="1"/>
          </p:nvPr>
        </p:nvSpPr>
        <p:spPr>
          <a:xfrm>
            <a:off x="457200" y="304800"/>
            <a:ext cx="8229600" cy="5821363"/>
          </a:xfrm>
        </p:spPr>
        <p:txBody>
          <a:bodyPr rtlCol="0">
            <a:normAutofit/>
          </a:bodyPr>
          <a:lstStyle/>
          <a:p>
            <a:pPr fontAlgn="auto">
              <a:spcAft>
                <a:spcPts val="0"/>
              </a:spcAft>
              <a:buFont typeface="Arial" pitchFamily="34" charset="0"/>
              <a:buNone/>
              <a:defRPr/>
            </a:pPr>
            <a:endParaRPr lang="en-US" sz="2800" smtClean="0">
              <a:solidFill>
                <a:schemeClr val="accent1">
                  <a:lumMod val="75000"/>
                </a:schemeClr>
              </a:solidFill>
              <a:latin typeface="Arno Pro" pitchFamily="18" charset="0"/>
            </a:endParaRPr>
          </a:p>
          <a:p>
            <a:pPr fontAlgn="auto">
              <a:spcAft>
                <a:spcPts val="0"/>
              </a:spcAft>
              <a:buFont typeface="Arial" pitchFamily="34" charset="0"/>
              <a:buNone/>
              <a:defRPr/>
            </a:pPr>
            <a:r>
              <a:rPr lang="en-US" sz="2800" smtClean="0">
                <a:solidFill>
                  <a:schemeClr val="accent1">
                    <a:lumMod val="75000"/>
                  </a:schemeClr>
                </a:solidFill>
                <a:latin typeface="Arno Pro" pitchFamily="18" charset="0"/>
              </a:rPr>
              <a:t>Skype </a:t>
            </a:r>
            <a:r>
              <a:rPr lang="en-US" sz="2800" dirty="0" smtClean="0">
                <a:solidFill>
                  <a:schemeClr val="accent1">
                    <a:lumMod val="75000"/>
                  </a:schemeClr>
                </a:solidFill>
                <a:latin typeface="Arno Pro" pitchFamily="18" charset="0"/>
              </a:rPr>
              <a:t>is a very user-friendly  technology that can be used in any content area.  I have found many opportunities to connect with classrooms in the United States, but am having a hard time finding high school classrooms abroad that want to Skype.</a:t>
            </a:r>
          </a:p>
          <a:p>
            <a:pPr fontAlgn="auto">
              <a:spcAft>
                <a:spcPts val="0"/>
              </a:spcAft>
              <a:buFont typeface="Arial" pitchFamily="34" charset="0"/>
              <a:buNone/>
              <a:defRPr/>
            </a:pPr>
            <a:endParaRPr lang="en-US" sz="2800" dirty="0" smtClean="0">
              <a:solidFill>
                <a:schemeClr val="accent1">
                  <a:lumMod val="75000"/>
                </a:schemeClr>
              </a:solidFill>
              <a:latin typeface="Arno Pro" pitchFamily="18" charset="0"/>
            </a:endParaRPr>
          </a:p>
          <a:p>
            <a:pPr fontAlgn="auto">
              <a:spcAft>
                <a:spcPts val="0"/>
              </a:spcAft>
              <a:buFont typeface="Arial" pitchFamily="34" charset="0"/>
              <a:buNone/>
              <a:defRPr/>
            </a:pPr>
            <a:r>
              <a:rPr lang="en-US" sz="2800" dirty="0" smtClean="0">
                <a:solidFill>
                  <a:schemeClr val="accent1">
                    <a:lumMod val="75000"/>
                  </a:schemeClr>
                </a:solidFill>
                <a:latin typeface="Arno Pro" pitchFamily="18" charset="0"/>
              </a:rPr>
              <a:t>If you have any questions, please see Lisa </a:t>
            </a:r>
            <a:r>
              <a:rPr lang="en-US" sz="2800" dirty="0" err="1" smtClean="0">
                <a:solidFill>
                  <a:schemeClr val="accent1">
                    <a:lumMod val="75000"/>
                  </a:schemeClr>
                </a:solidFill>
                <a:latin typeface="Arno Pro" pitchFamily="18" charset="0"/>
              </a:rPr>
              <a:t>Angelov</a:t>
            </a:r>
            <a:r>
              <a:rPr lang="en-US" sz="2800" dirty="0" smtClean="0">
                <a:solidFill>
                  <a:schemeClr val="accent1">
                    <a:lumMod val="75000"/>
                  </a:schemeClr>
                </a:solidFill>
                <a:latin typeface="Arno Pro" pitchFamily="18" charset="0"/>
              </a:rPr>
              <a:t>. </a:t>
            </a:r>
            <a:endParaRPr lang="en-US" sz="2800" dirty="0">
              <a:solidFill>
                <a:schemeClr val="accent1">
                  <a:lumMod val="75000"/>
                </a:schemeClr>
              </a:solidFill>
              <a:latin typeface="Arno Pro" pitchFamily="18" charset="0"/>
            </a:endParaRP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26</TotalTime>
  <Words>164</Words>
  <Application>Microsoft Office PowerPoint</Application>
  <PresentationFormat>On-screen Show (4:3)</PresentationFormat>
  <Paragraphs>22</Paragraphs>
  <Slides>5</Slides>
  <Notes>0</Notes>
  <HiddenSlides>0</HiddenSlides>
  <MMClips>0</MMClips>
  <ScaleCrop>false</ScaleCrop>
  <HeadingPairs>
    <vt:vector size="6" baseType="variant">
      <vt:variant>
        <vt:lpstr>Fonts Used</vt:lpstr>
      </vt:variant>
      <vt:variant>
        <vt:i4>4</vt:i4>
      </vt:variant>
      <vt:variant>
        <vt:lpstr>Design Template</vt:lpstr>
      </vt:variant>
      <vt:variant>
        <vt:i4>1</vt:i4>
      </vt:variant>
      <vt:variant>
        <vt:lpstr>Slide Titles</vt:lpstr>
      </vt:variant>
      <vt:variant>
        <vt:i4>5</vt:i4>
      </vt:variant>
    </vt:vector>
  </HeadingPairs>
  <TitlesOfParts>
    <vt:vector size="10" baseType="lpstr">
      <vt:lpstr>Calibri</vt:lpstr>
      <vt:lpstr>Arial</vt:lpstr>
      <vt:lpstr>Arno Pro Smbd</vt:lpstr>
      <vt:lpstr>Arno Pro</vt:lpstr>
      <vt:lpstr>Office Theme</vt:lpstr>
      <vt:lpstr>Slide 1</vt:lpstr>
      <vt:lpstr>Slide 2</vt:lpstr>
      <vt:lpstr>Slide 3</vt:lpstr>
      <vt:lpstr>Slide 4</vt:lpstr>
      <vt:lpstr>Slide 5</vt:lpstr>
    </vt:vector>
  </TitlesOfParts>
  <Company>Lenape Regional High School District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SKYPE</dc:title>
  <dc:creator>Lisa Angelov</dc:creator>
  <cp:lastModifiedBy>pdimick</cp:lastModifiedBy>
  <cp:revision>16</cp:revision>
  <dcterms:created xsi:type="dcterms:W3CDTF">2011-05-03T15:39:21Z</dcterms:created>
  <dcterms:modified xsi:type="dcterms:W3CDTF">2011-05-04T13:20:44Z</dcterms:modified>
</cp:coreProperties>
</file>